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5" r:id="rId4"/>
    <p:sldId id="260" r:id="rId5"/>
    <p:sldId id="261" r:id="rId6"/>
    <p:sldId id="259" r:id="rId7"/>
    <p:sldId id="262" r:id="rId8"/>
  </p:sldIdLst>
  <p:sldSz cx="20104100" cy="11309350"/>
  <p:notesSz cx="20104100" cy="1130935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926" y="-2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 bwMode="auto"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 bwMode="auto"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/>
        <p:txBody>
          <a:bodyPr lIns="0" tIns="0" rIns="0" bIns="0"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/>
          <a:stretch/>
        </p:blipFill>
        <p:spPr bwMode="auto">
          <a:xfrm>
            <a:off x="19300118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/>
          <a:stretch/>
        </p:blipFill>
        <p:spPr bwMode="auto"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/>
          <a:stretch/>
        </p:blipFill>
        <p:spPr bwMode="auto">
          <a:xfrm>
            <a:off x="0" y="0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/>
          <a:stretch/>
        </p:blipFill>
        <p:spPr bwMode="auto"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/>
          <a:stretch/>
        </p:blipFill>
        <p:spPr bwMode="auto">
          <a:xfrm>
            <a:off x="0" y="9177458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/>
          <a:stretch/>
        </p:blipFill>
        <p:spPr bwMode="auto">
          <a:xfrm>
            <a:off x="0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/>
          <a:stretch/>
        </p:blipFill>
        <p:spPr bwMode="auto">
          <a:xfrm>
            <a:off x="852476" y="831965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 bwMode="auto"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 bwMode="auto"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 bwMode="auto"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 bwMode="auto"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 bwMode="auto"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 bwMode="auto">
          <a:xfrm>
            <a:off x="6045450" y="955971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 bwMode="auto"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 bwMode="auto"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 bwMode="auto"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3/30/2023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 bwMode="auto"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/>
          <a:stretch/>
        </p:blipFill>
        <p:spPr bwMode="auto"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11" name="Подзаголовок 9"/>
          <p:cNvSpPr txBox="1">
            <a:spLocks/>
          </p:cNvSpPr>
          <p:nvPr/>
        </p:nvSpPr>
        <p:spPr bwMode="auto">
          <a:xfrm>
            <a:off x="5094857" y="742577"/>
            <a:ext cx="14072870" cy="147732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МБОУ </a:t>
            </a:r>
            <a:r>
              <a:rPr lang="ru-RU" sz="4800" b="1" dirty="0" err="1" smtClean="0">
                <a:latin typeface="Arial" pitchFamily="34" charset="0"/>
                <a:cs typeface="Arial" pitchFamily="34" charset="0"/>
              </a:rPr>
              <a:t>Среднетиганская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 СОШ </a:t>
            </a:r>
          </a:p>
          <a:p>
            <a:pPr algn="ctr">
              <a:defRPr/>
            </a:pP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Алексеевского района</a:t>
            </a:r>
          </a:p>
          <a:p>
            <a:pPr algn="ctr">
              <a:defRPr/>
            </a:pP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 Республики Татарстан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052824" y="3307730"/>
            <a:ext cx="103691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Село Средние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Тиганы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Алексеевском районе, расположено в бассейне реки Шентала (по другому река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Тиганка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), в 18 км к юго-востоку от поселка городского типа Алексеевское. В 18-ом  и  1-й половине 19 веках жители относились к категории государственных крестьян. Занимались земледелием, разведением скота, мукомольным и шерстобитным промыслами, торговлей.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начале 20 века здесь функционировали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медресе.</a:t>
            </a:r>
            <a:r>
              <a:rPr lang="ru-RU" sz="3200" dirty="0"/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1924 году открылась начальная школа. Первыми учителями были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Курмаев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Гомар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его жена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Курмаева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Хадия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В 1951 году школа становится средней школой. </a:t>
            </a:r>
          </a:p>
        </p:txBody>
      </p:sp>
      <p:pic>
        <p:nvPicPr>
          <p:cNvPr id="13" name="Рисунок 12" descr="C:\Users\Сиреня\Downloads\IMG-20220401-WA005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73592" y="1971894"/>
            <a:ext cx="4663440" cy="7996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699122" y="8462987"/>
            <a:ext cx="4353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000" b="1" dirty="0" smtClean="0">
                <a:latin typeface="Times New Roman" pitchFamily="18" charset="0"/>
                <a:cs typeface="Times New Roman" pitchFamily="18" charset="0"/>
              </a:rPr>
              <a:t>1934-1975 года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620738" y="724739"/>
            <a:ext cx="10412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Новое здание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Среднетиганской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средней школы на 480 мест было открыто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сентября 1975 года.</a:t>
            </a:r>
          </a:p>
        </p:txBody>
      </p:sp>
      <p:pic>
        <p:nvPicPr>
          <p:cNvPr id="10" name="Рисунок 9" descr="C:\Users\Сиреня\Downloads\Фото53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139" y="2702347"/>
            <a:ext cx="11593288" cy="698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ject 7"/>
          <p:cNvPicPr/>
          <p:nvPr/>
        </p:nvPicPr>
        <p:blipFill>
          <a:blip r:embed="rId5"/>
          <a:stretch/>
        </p:blipFill>
        <p:spPr bwMode="auto">
          <a:xfrm>
            <a:off x="835026" y="753187"/>
            <a:ext cx="4690946" cy="2492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13" name="Рисунок 12" descr="C:\Users\Марат\Desktop\СТЕНД 2020\Школа 20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9442" y="1115754"/>
            <a:ext cx="13537504" cy="712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045300" y="8390979"/>
            <a:ext cx="106057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2015 году в МБОУ Среднетиганской СОШ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произведен капитальный ремонт.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object 7"/>
          <p:cNvPicPr/>
          <p:nvPr/>
        </p:nvPicPr>
        <p:blipFill>
          <a:blip r:embed="rId5"/>
          <a:stretch/>
        </p:blipFill>
        <p:spPr bwMode="auto">
          <a:xfrm>
            <a:off x="619002" y="686123"/>
            <a:ext cx="475252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0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/>
          <a:stretch/>
        </p:blipFill>
        <p:spPr bwMode="auto">
          <a:xfrm>
            <a:off x="474986" y="326083"/>
            <a:ext cx="2912454" cy="1584457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3"/>
          </p:nvPr>
        </p:nvSpPr>
        <p:spPr>
          <a:xfrm>
            <a:off x="771208" y="2113527"/>
            <a:ext cx="7912690" cy="6192689"/>
          </a:xfrm>
        </p:spPr>
        <p:txBody>
          <a:bodyPr/>
          <a:lstStyle/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Лучшие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учителя: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Курмаева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Рашида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Мирзаяновна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Мортазина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Суфия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Фазулловна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Давлеева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Елизавета Яковлевна, Валиева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Сания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Шаукатовна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Мухаметшина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Роза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Мингазовна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Гимадеева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Клара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Кареевна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Муратова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Альфия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Минниахметовна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Камалова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Эндже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Мидхатовна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979" y="1550219"/>
            <a:ext cx="10807120" cy="60486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TextBox 10"/>
          <p:cNvSpPr txBox="1"/>
          <p:nvPr/>
        </p:nvSpPr>
        <p:spPr>
          <a:xfrm>
            <a:off x="9115946" y="410425"/>
            <a:ext cx="10349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Учителя  Среднетиганской школы,1967 год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31213" y="8313711"/>
            <a:ext cx="173378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Заслуженный учитель Республики Татарстан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Салахиев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Нурхамит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Минлебаевич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в течение 30 лет проработал директором школы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92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/>
          <a:stretch/>
        </p:blipFill>
        <p:spPr bwMode="auto">
          <a:xfrm>
            <a:off x="488789" y="542107"/>
            <a:ext cx="2666420" cy="1555677"/>
          </a:xfrm>
          <a:prstGeom prst="rect">
            <a:avLst/>
          </a:prstGeom>
        </p:spPr>
      </p:pic>
      <p:pic>
        <p:nvPicPr>
          <p:cNvPr id="9" name="Рисунок 8" descr="C:\Users\Сиреня\Downloads\IMG-20220401-WA003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344" y="1622227"/>
            <a:ext cx="4645330" cy="601578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659562" y="542107"/>
            <a:ext cx="107516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Директора  Среднетиганской школы: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31729" y="7958931"/>
            <a:ext cx="292900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Салахеев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Н.М.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1951 - 1981)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s://tatfrontu.ru/sites/default/files/styles/1600_1600/public/2015/11/12/bakirov_kadyr.jpg?itok=L8W41hLY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" t="1461" r="-25" b="2680"/>
          <a:stretch/>
        </p:blipFill>
        <p:spPr bwMode="auto">
          <a:xfrm>
            <a:off x="8467874" y="1646668"/>
            <a:ext cx="4654028" cy="5991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210712" y="7841210"/>
            <a:ext cx="3168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Бакиров К.Г.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(1981 – 1986)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:\Users\Сиреня\Downloads\hGxUFJ4rrw1I3-xvCGtf2manun4OsFO_l8d8-C_oQHbvbetfNDktwg0XFKq_2BJ6gERSE1ns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8554" y="1622227"/>
            <a:ext cx="4248471" cy="597990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14881717" y="7814915"/>
            <a:ext cx="36621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Шайхутдинов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Б.Г.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(1986 - 1994)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61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/>
          <a:stretch/>
        </p:blipFill>
        <p:spPr bwMode="auto">
          <a:xfrm>
            <a:off x="402978" y="398091"/>
            <a:ext cx="3488518" cy="2016505"/>
          </a:xfrm>
          <a:prstGeom prst="rect">
            <a:avLst/>
          </a:prstGeom>
        </p:spPr>
      </p:pic>
      <p:pic>
        <p:nvPicPr>
          <p:cNvPr id="8" name="Рисунок 7" descr="C:\Users\Сиреня\Downloads\IMG-20201002-WA004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194" y="2630339"/>
            <a:ext cx="3888432" cy="5650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705946" y="758131"/>
            <a:ext cx="107516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Директора  Среднетиганской школы:</a:t>
            </a:r>
          </a:p>
        </p:txBody>
      </p:sp>
      <p:pic>
        <p:nvPicPr>
          <p:cNvPr id="9" name="Рисунок 8" descr="Описание: E:\Фотки сканирован\1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858" y="2610762"/>
            <a:ext cx="4316459" cy="56508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2995266" y="8602021"/>
            <a:ext cx="29505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Баязитов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Р.З.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(1994 - 2008)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611890" y="8565467"/>
            <a:ext cx="41629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Хайбуллин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А.Т.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(2008 - 2014)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алмаз\Downloads\me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2" r="7850"/>
          <a:stretch/>
        </p:blipFill>
        <p:spPr bwMode="auto">
          <a:xfrm>
            <a:off x="14300522" y="2544533"/>
            <a:ext cx="4111675" cy="57366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313417" y="8592057"/>
            <a:ext cx="4752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Хаметшин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М.З.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( 2014 )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/>
          <a:stretch/>
        </p:blipFill>
        <p:spPr bwMode="auto"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/>
          <a:stretch/>
        </p:blipFill>
        <p:spPr bwMode="auto">
          <a:xfrm>
            <a:off x="10081777" y="10017160"/>
            <a:ext cx="9890984" cy="129139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/>
          <a:stretch/>
        </p:blipFill>
        <p:spPr bwMode="auto">
          <a:xfrm>
            <a:off x="402978" y="398091"/>
            <a:ext cx="3488518" cy="2016505"/>
          </a:xfrm>
          <a:prstGeom prst="rect">
            <a:avLst/>
          </a:prstGeom>
        </p:spPr>
      </p:pic>
      <p:pic>
        <p:nvPicPr>
          <p:cNvPr id="14" name="Picture 2" descr="C:\Users\adm\Desktop\IMG-20211221-WA0020.jpg"/>
          <p:cNvPicPr>
            <a:picLocks noChangeAspect="1" noChangeArrowheads="1"/>
          </p:cNvPicPr>
          <p:nvPr/>
        </p:nvPicPr>
        <p:blipFill>
          <a:blip r:embed="rId5"/>
          <a:srcRect l="4285" b="17159"/>
          <a:stretch>
            <a:fillRect/>
          </a:stretch>
        </p:blipFill>
        <p:spPr bwMode="auto">
          <a:xfrm>
            <a:off x="582408" y="2558331"/>
            <a:ext cx="9541352" cy="6193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206857" y="992141"/>
            <a:ext cx="14404969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 школе на 2022-2023 учебный год работают 13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учителей, </a:t>
            </a:r>
          </a:p>
          <a:p>
            <a:pPr algn="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учатся 37 учеников.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/>
          <a:srcRect t="19643" b="19642"/>
          <a:stretch>
            <a:fillRect/>
          </a:stretch>
        </p:blipFill>
        <p:spPr bwMode="auto">
          <a:xfrm>
            <a:off x="10123760" y="4214515"/>
            <a:ext cx="948805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481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189</Words>
  <Application>Microsoft Office PowerPoint</Application>
  <DocSecurity>0</DocSecurity>
  <PresentationFormat>Произвольный</PresentationFormat>
  <Paragraphs>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Druk Cyr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пк</dc:creator>
  <cp:lastModifiedBy>adm</cp:lastModifiedBy>
  <cp:revision>34</cp:revision>
  <dcterms:created xsi:type="dcterms:W3CDTF">2023-01-13T17:17:54Z</dcterms:created>
  <dcterms:modified xsi:type="dcterms:W3CDTF">2023-03-30T19:09:00Z</dcterms:modified>
  <dc:identifier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2023-01-13T00:00:00Z</vt:filetime>
  </property>
</Properties>
</file>